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27D66-861B-4158-B3BD-116C53EF5B9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8B4B0-AF5B-49B8-A147-835B7CB3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8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718D-ADB9-4657-AA0D-E6F4830986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6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9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6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6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6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5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5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6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63EF-46F2-4E63-9EAE-4C5EC31B8AC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2E70-2707-4D99-BDFD-3E4D5E8B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4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4577" t="13461" r="23994" b="33680"/>
          <a:stretch/>
        </p:blipFill>
        <p:spPr>
          <a:xfrm>
            <a:off x="2491275" y="637928"/>
            <a:ext cx="6615404" cy="44285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2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876" y="536526"/>
            <a:ext cx="11196735" cy="577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09.09.2022 Конференция в Санкт Петербурге прошла конференция «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помощь в образовательных организациях». 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проходила на базе ФГБОУ ВО РГПУ им.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А.И.Герцена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ней приняли участие более 1000 делегатов из всех регионов страны.  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числе участников и организаторов были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Башанкаев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Б.Н., зам руководителя Комитета Государственной Думы по охране здоровья,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Эргашев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О.Н. вице губернатор Санкт Петербурга, Багненко С.Ф, главный внештатный специалист Минздрава РФ по скорой медицинской помощи, Дежурный Л.И. главный внештатный специалист Минздрава РФ по первой помощи и другие.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Приглашенным гостем и основным докладчиком на пленарном заседании был руководитель научного Совета ХС профессор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Л.М.Макаров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докладом «Внезапная смерть несовершеннолетних во время занятий физической культурой». Именно исследования его группы в этой области послужили основанием для проведения конференции и формирования одного из национальных проектов развития России.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(запись доклада </a:t>
            </a:r>
            <a:r>
              <a:rPr lang="ru-RU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Л.М.Макарова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всей конференции по ссылке на последнем слайде презентации)</a:t>
            </a:r>
            <a:endParaRPr lang="ru-RU" sz="20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9763" t="13461" r="20075" b="5975"/>
          <a:stretch/>
        </p:blipFill>
        <p:spPr>
          <a:xfrm>
            <a:off x="3647728" y="332657"/>
            <a:ext cx="4824536" cy="6048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79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613" t="13461" r="19288" b="4640"/>
          <a:stretch/>
        </p:blipFill>
        <p:spPr>
          <a:xfrm>
            <a:off x="2279576" y="404664"/>
            <a:ext cx="3600400" cy="5184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188" t="13461" r="19288" b="4641"/>
          <a:stretch/>
        </p:blipFill>
        <p:spPr>
          <a:xfrm>
            <a:off x="6384032" y="404664"/>
            <a:ext cx="3888432" cy="51845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43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138" t="36141" r="53150" b="24800"/>
          <a:stretch/>
        </p:blipFill>
        <p:spPr>
          <a:xfrm>
            <a:off x="2135560" y="476672"/>
            <a:ext cx="7992888" cy="63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563" t="24801" r="37400" b="15981"/>
          <a:stretch/>
        </p:blipFill>
        <p:spPr>
          <a:xfrm>
            <a:off x="1610004" y="126573"/>
            <a:ext cx="8504380" cy="655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75" t="24801" r="38976" b="15981"/>
          <a:stretch/>
        </p:blipFill>
        <p:spPr>
          <a:xfrm>
            <a:off x="746449" y="404663"/>
            <a:ext cx="5598192" cy="4758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5350" t="26060" r="39763" b="21967"/>
          <a:stretch/>
        </p:blipFill>
        <p:spPr>
          <a:xfrm>
            <a:off x="4952521" y="1784494"/>
            <a:ext cx="6253543" cy="46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9051" t="12201" r="24013" b="30470"/>
          <a:stretch/>
        </p:blipFill>
        <p:spPr>
          <a:xfrm>
            <a:off x="2063552" y="620688"/>
            <a:ext cx="5112568" cy="2808312"/>
          </a:xfrm>
          <a:prstGeom prst="rect">
            <a:avLst/>
          </a:prstGeom>
        </p:spPr>
      </p:pic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9482" t="12830" r="23075" b="4439"/>
          <a:stretch/>
        </p:blipFill>
        <p:spPr>
          <a:xfrm>
            <a:off x="5375921" y="980728"/>
            <a:ext cx="3907055" cy="5395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9051" t="22281" r="60237" b="32360"/>
          <a:stretch/>
        </p:blipFill>
        <p:spPr>
          <a:xfrm>
            <a:off x="2567608" y="3606448"/>
            <a:ext cx="28083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5604" y="6357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300" i="1" dirty="0"/>
              <a:t>https://vk.com/wall473743870_604?z=video473743870_456239123%2Ff52aff271951871aab%2Fpl_post_473743870_604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25" t="13361" r="20169" b="19817"/>
          <a:stretch/>
        </p:blipFill>
        <p:spPr>
          <a:xfrm>
            <a:off x="2556588" y="1769614"/>
            <a:ext cx="7210534" cy="43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156</Words>
  <Application>Microsoft Office PowerPoint</Application>
  <PresentationFormat>Широкоэкранный</PresentationFormat>
  <Paragraphs>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https://vk.com/wall473743870_604?z=video473743870_456239123%2Ff52aff271951871aab%2Fpl_post_473743870_604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10</cp:revision>
  <dcterms:created xsi:type="dcterms:W3CDTF">2022-09-13T10:33:46Z</dcterms:created>
  <dcterms:modified xsi:type="dcterms:W3CDTF">2022-09-13T11:18:56Z</dcterms:modified>
</cp:coreProperties>
</file>